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0740-3EBE-4B83-A4C9-3E9151F71123}" type="datetimeFigureOut">
              <a:rPr lang="en-US" smtClean="0"/>
              <a:t>04-Jul-17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6AAA-2D18-4687-8CD8-56D756D4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es@gymnsw.org.a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clubdevelopment@gymnsw.org.au" TargetMode="External"/><Relationship Id="rId4" Type="http://schemas.openxmlformats.org/officeDocument/2006/relationships/hyperlink" Target="https://gymnsw.etrainu.com/training/?event=user.general.register&amp;secret=EC90FF00-DD71-B818-DF56C88EE3016E6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gymnsw.etrainu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Gymnastics NSW Online Club Induction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access training modules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9" y="357808"/>
            <a:ext cx="848138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Finished? Now what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1267" cy="387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Once you have completed all three training modules you will be able to download a certificate of completion.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to provide a copy of this certificate to your club as proof of you doing the training!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updating points will also be awarded. Send a copy to </a:t>
            </a:r>
            <a:r>
              <a:rPr lang="en-US" dirty="0">
                <a:hlinkClick r:id="rId3"/>
              </a:rPr>
              <a:t>coaches@gymnsw.org.au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884" y="1530879"/>
            <a:ext cx="3666978" cy="44647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291264"/>
            <a:ext cx="848138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register</a:t>
            </a:r>
          </a:p>
          <a:p>
            <a:r>
              <a:rPr lang="en-US" dirty="0"/>
              <a:t>Logging in for the first time</a:t>
            </a:r>
          </a:p>
          <a:p>
            <a:r>
              <a:rPr lang="en-US" dirty="0"/>
              <a:t>How to access the training modules</a:t>
            </a:r>
          </a:p>
          <a:p>
            <a:r>
              <a:rPr lang="en-US" dirty="0"/>
              <a:t>Ready to GO!</a:t>
            </a:r>
          </a:p>
          <a:p>
            <a:r>
              <a:rPr lang="en-US" dirty="0"/>
              <a:t>Finished? Now what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249044"/>
            <a:ext cx="848138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249044"/>
            <a:ext cx="848138" cy="100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the Online Induction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40235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To self register for the Online Induction Training, please copy and the paste the link below into an internet browser.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https://gymnsw.etrainu.com/training/?event=user.general.register&amp;secret=EC90FF00-DD71-B818-DF56C88EE3016E6E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need to select a region from the drop down option, before a list of clubs will show under the ‘Location’ tab.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</a:t>
            </a:r>
            <a:r>
              <a:rPr lang="en-US" dirty="0">
                <a:hlinkClick r:id="rId5"/>
              </a:rPr>
              <a:t>clubdevelopment@gymnsw.org.au</a:t>
            </a:r>
            <a:r>
              <a:rPr lang="en-US" dirty="0"/>
              <a:t> if you are unsure what region the club is located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check your email as details of your username and password will be sent to your nominated email address you have provided.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743" y="1548033"/>
            <a:ext cx="2445147" cy="49065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07494" y="4189445"/>
            <a:ext cx="1791477" cy="1101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7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249044"/>
            <a:ext cx="848138" cy="100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for the first 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access your account, copy and paste the link below into your internet browser</a:t>
            </a:r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http://gymnsw.etrainu.com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Enter your username</a:t>
            </a:r>
          </a:p>
          <a:p>
            <a:pPr marL="0" indent="0">
              <a:buNone/>
            </a:pPr>
            <a:r>
              <a:rPr lang="en-US" dirty="0"/>
              <a:t>and password when prompted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253" y="2972156"/>
            <a:ext cx="6700066" cy="32048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537673" y="3991107"/>
            <a:ext cx="5780786" cy="1226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9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249044"/>
            <a:ext cx="848138" cy="100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for the first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logging in for the first time you will need to read and accept the ‘Terms and Conditions’ and ‘Privacy Policy’ links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494175" y="2944165"/>
            <a:ext cx="6215743" cy="32327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64906" y="3303037"/>
            <a:ext cx="4029269" cy="1390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0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399347"/>
            <a:ext cx="848138" cy="100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training modules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91155" y="2223083"/>
            <a:ext cx="8041525" cy="41132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508308" y="2877424"/>
            <a:ext cx="7180976" cy="302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680895" y="2667699"/>
            <a:ext cx="780177" cy="3858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117" y="2126230"/>
            <a:ext cx="27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on the Home Screen, </a:t>
            </a:r>
          </a:p>
          <a:p>
            <a:r>
              <a:rPr lang="en-US" dirty="0"/>
              <a:t>click ‘Training Library’</a:t>
            </a:r>
          </a:p>
        </p:txBody>
      </p:sp>
    </p:spTree>
    <p:extLst>
      <p:ext uri="{BB962C8B-B14F-4D97-AF65-F5344CB8AC3E}">
        <p14:creationId xmlns:p14="http://schemas.microsoft.com/office/powerpoint/2010/main" val="415822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31" y="365125"/>
            <a:ext cx="848138" cy="100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training modules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3955" y="2269067"/>
            <a:ext cx="7052007" cy="4009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174" y="2269067"/>
            <a:ext cx="32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‘Courses’ click on ‘Gymnastics NSW’ text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8433" y="2915398"/>
            <a:ext cx="1968759" cy="928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057192" y="3722914"/>
            <a:ext cx="811763" cy="2705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training modules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6726" y="2099388"/>
            <a:ext cx="7509313" cy="393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779" y="2216221"/>
            <a:ext cx="316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‘</a:t>
            </a:r>
            <a:r>
              <a:rPr lang="en-US" dirty="0" err="1"/>
              <a:t>Enrol</a:t>
            </a:r>
            <a:r>
              <a:rPr lang="en-US" dirty="0"/>
              <a:t>’ to gain instant access to the Club Induction Training Modules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5837" y="3069771"/>
            <a:ext cx="6456783" cy="2108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405257" y="5075853"/>
            <a:ext cx="578498" cy="429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1" y="251791"/>
            <a:ext cx="848138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0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WordPictureWatermark25518111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1949"/>
            <a:ext cx="7315200" cy="97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GO!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9868" y="2269067"/>
            <a:ext cx="8280510" cy="4043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58" y="1977053"/>
            <a:ext cx="2751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your Home Screen and the training modules should now be available</a:t>
            </a:r>
          </a:p>
          <a:p>
            <a:endParaRPr lang="en-US" dirty="0"/>
          </a:p>
          <a:p>
            <a:r>
              <a:rPr lang="en-US" dirty="0"/>
              <a:t>Click on Part 1 to begin!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99184" y="3844212"/>
            <a:ext cx="1054359" cy="970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13584" y="4711959"/>
            <a:ext cx="1950098" cy="3265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4226" y="6127764"/>
            <a:ext cx="1010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TIP: Make sure you are using the latest version of Google Chrome when completing the training!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40" y="273909"/>
            <a:ext cx="848138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378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Gymnastics NSW Online Club Induction</vt:lpstr>
      <vt:lpstr>Contents</vt:lpstr>
      <vt:lpstr>Registering for the Online Induction Training</vt:lpstr>
      <vt:lpstr>Logging in for the first time </vt:lpstr>
      <vt:lpstr>Logging in for the first time</vt:lpstr>
      <vt:lpstr>How to access the training modules </vt:lpstr>
      <vt:lpstr>How to access the training modules</vt:lpstr>
      <vt:lpstr>How to access the training modules</vt:lpstr>
      <vt:lpstr>Ready to GO!</vt:lpstr>
      <vt:lpstr>Finished? Now what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 NSW Online Club Induction</dc:title>
  <dc:creator>Belinda Sartor</dc:creator>
  <cp:lastModifiedBy>Belinda Sartor</cp:lastModifiedBy>
  <cp:revision>11</cp:revision>
  <dcterms:created xsi:type="dcterms:W3CDTF">2017-04-25T22:59:33Z</dcterms:created>
  <dcterms:modified xsi:type="dcterms:W3CDTF">2017-07-04T01:03:00Z</dcterms:modified>
</cp:coreProperties>
</file>